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5.4 运动的相对性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参照物+运动和静止的相对性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机械运动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定义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物体位置随时间变化。参照物:被选作标准的物体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相对性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运动绝对,静止相对。选不同参照物结果不同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