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5.3 直线运动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匀速vs变速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匀速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特点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速度不变,s-t图像为直线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变速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速度变化,s-t图像为曲线,用平均速度描述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