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5.2 速度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v=s/t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概念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定义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路程与时间之比v=s/t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单位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m/s和km/h。1m/s=3.6km/h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运动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匀速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速度不变,任意相等时间路程相等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平均速度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总路程÷总时间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