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5.1 长度与时间测量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单位+工具+使用方法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长度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单位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m。1km=1000m,1m=100cm=1000mm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刻度尺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选/放/读/记:估读到分度值下一位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误差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误差vs错误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误差不可避免可减小,错误可避免。时间:秒(s)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