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4.5 水循环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水三态变化循环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循环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过程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蒸发/液化成云/降水(雨雪)等环节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水资源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淡水仅占3%,节约用水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