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4.4 升华和凝华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升华吸热+凝华放热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升华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固→气吸热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干冰升华/樟脑球变小/冻衣变干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应用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干冰人工降雨/舞台烟雾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凝华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气→固放热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霜/冰花/雾凇。水蒸气0℃以下直接凝华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