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4.3 熔化和凝固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晶体有熔点,非晶体无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熔化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晶体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有熔点(冰/金属),吸热温度不变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非晶体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无熔点(蜡/玻璃),温度持续上升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凝固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晶体凝固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放热温度不变有凝固点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非晶体凝固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放热温度持续下降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