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4.2 汽化和液化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286000"/>
            <a:ext cx="45720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汽化吸热+液化放热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2286000"/>
            <a:ext cx="45720" cy="18288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汽化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蒸发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任何温度表面进行。快慢:温度/面积/风速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沸腾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一定温度下内部表面同时进行,吸热温度不变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液化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气→液放热。白气是小水珠不是水蒸气</a:t>
            </a:r>
          </a:p>
        </p:txBody>
      </p:sp>
      <p:sp>
        <p:nvSpPr>
          <p:cNvPr id="8" name="Rectangle 7"/>
          <p:cNvSpPr/>
          <p:nvPr/>
        </p:nvSpPr>
        <p:spPr>
          <a:xfrm>
            <a:off x="82296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