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4.1 物质的三态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0" y="2286000"/>
            <a:ext cx="45720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固/液/气+温度计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0" y="2286000"/>
            <a:ext cx="45720" cy="18288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三态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32004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固态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固定形状体积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0" y="1371600"/>
            <a:ext cx="32004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液态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固定体积无固定形状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600" y="1371600"/>
            <a:ext cx="32004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气态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无固定形状体积</a:t>
            </a:r>
          </a:p>
        </p:txBody>
      </p:sp>
      <p:sp>
        <p:nvSpPr>
          <p:cNvPr id="8" name="Rectangle 7"/>
          <p:cNvSpPr/>
          <p:nvPr/>
        </p:nvSpPr>
        <p:spPr>
          <a:xfrm>
            <a:off x="82296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温度计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原理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液体的热胀冷缩。体温计可离开读数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