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3.5 看不见的光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286000"/>
            <a:ext cx="45720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红外线+紫外线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2286000"/>
            <a:ext cx="45720" cy="18288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DF6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6C5B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0" tIns="73152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红外线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红外线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红光以外,热效应强。遥控/热成像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0" y="1371600"/>
            <a:ext cx="50292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91440"/>
          <a:lstStyle/>
          <a:p>
            <a:pPr algn="ctr">
              <a:defRPr sz="1600" b="1">
                <a:solidFill>
                  <a:srgbClr val="6C5B9E"/>
                </a:solidFill>
              </a:defRPr>
            </a:pPr>
            <a:r>
              <a:t>紫外线</a:t>
            </a:r>
          </a:p>
          <a:p>
            <a:pPr>
              <a:spcBef>
                <a:spcPts val="600"/>
              </a:spcBef>
              <a:defRPr sz="1300">
                <a:solidFill>
                  <a:srgbClr val="3A2F4B"/>
                </a:solidFill>
              </a:defRPr>
            </a:pPr>
            <a:r>
              <a:t>紫光以外,荧光效应。验钞/消毒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371600"/>
            <a:ext cx="45720" cy="2743200"/>
          </a:xfrm>
          <a:prstGeom prst="rect">
            <a:avLst/>
          </a:prstGeom>
          <a:solidFill>
            <a:srgbClr val="F0A8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