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3.4 透镜的应用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照相机/投影仪/放大镜/近视远视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三种应用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照相机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u&gt;2f缩小的实像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投影仪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f&lt;u&lt;2f放大的实像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放大镜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u&lt;f放大的虚像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近视远视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近视眼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像成视网膜前方→凹透镜矫正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远视眼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像成视网膜后方→凸透镜矫正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