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3.3 凸透镜成像规律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u&gt;2f/u=2f/f&lt;u&lt;2f/u=f/u&lt;f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规律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u&gt;2f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倒立缩小实像,f&lt;v&lt;2f,照相机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f&lt;u&lt;2f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倒立放大实像,v&gt;2f,投影仪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u&lt;f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正立放大虚像,放大镜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其他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u=2f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倒立等大实像,v=2f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u=f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不成像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