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3.2 透镜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凸透镜会聚+凹透镜发散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分类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凸透镜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中间厚边缘薄,会聚光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凹透镜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中间薄边缘厚,发散光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焦点焦距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基本概念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焦点F,焦距f。三条特殊光线:平行过焦/过心直射/过焦平行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