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3.1 光的折射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光从一种介质斜射入另一种,传播方向偏折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折射规律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三线共面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折射/入射/法线在同一平面内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两角关系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空气入水:折射角&lt;入射角;水入空气:折射角&gt;入射角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折射现象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池水变浅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人眼逆折射光线→虚像比实际浅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筷子折断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水中部分看起来向上弯折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0" y="1371600"/>
            <a:ext cx="32004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海市蜃楼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不均匀大气引起折射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