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2.4 光的反射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反射定律+镜面/漫反射+光路可逆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反射定律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三线共面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反射光线/入射光线/法线在同一平面内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两角相等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反射角=入射角;两线分居法线两侧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反射类型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镜面反射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平行光平滑表面→反射光仍平行→刺眼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漫反射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平行光粗糙表面→反射光四散→各方向看到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光路可逆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原理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光从A到B也能从B到A沿同一路径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应用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镜子:你看到对方,对方也看到你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