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2.3 平面镜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成像特点+应用+球面镜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成像特点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四大特点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等大/等距/垂直/虚像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成像原理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光的反射。人眼逆反射光线感觉光从镜后发出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平面镜应用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日常生活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穿衣镜/化妆镜/舞蹈练功房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科技应用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潜望镜/牙医口镜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球面镜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凹面镜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会聚光=太阳灶/手电筒反光碗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凸面镜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发散光=汽车后视镜/道路拐弯镜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