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2.2 光的直线传播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同种均匀介质中沿直线传播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直线传播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实验验证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光在空气/水/玻璃中均沿直线传播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光线模型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带箭头直线表示光的传播路径和方向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小孔成像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特点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倒立实像。像的大小与物距和像距有关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规律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物近像大,物远像小。最早由墨子记载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影子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日食月食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影子形成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光直线传播被物体挡住→后方形成影子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日食月食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日食:月球在日地之间;月食:地球在日月之间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光速与光年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光速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真空中3x10^8m/s远大于声速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光年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光在真空中一年走的距离,是长度单位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