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2.1 光的色彩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光源+色散+三原色+物体颜色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光源</a:t>
            </a:r>
          </a:p>
          <a:p>
            <a:pPr>
              <a:defRPr sz="1300">
                <a:solidFill>
                  <a:srgbClr val="DDD5F0"/>
                </a:solidFill>
              </a:defRPr>
            </a:pPr>
            <a:r>
              <a:t>分类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光源定义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能够自行发光的物体。天然/人造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非光源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月亮/镜子/钻石反射其他光源的光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光的色散</a:t>
            </a:r>
          </a:p>
          <a:p>
            <a:pPr>
              <a:defRPr sz="1300">
                <a:solidFill>
                  <a:srgbClr val="DDD5F0"/>
                </a:solidFill>
              </a:defRPr>
            </a:pPr>
            <a:r>
              <a:t>牛顿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色散现象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白光通过三棱镜分解为七色光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彩虹原理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小水滴充当三棱镜引起色散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三原色</a:t>
            </a:r>
          </a:p>
          <a:p>
            <a:pPr>
              <a:defRPr sz="1300">
                <a:solidFill>
                  <a:srgbClr val="DDD5F0"/>
                </a:solidFill>
              </a:defRPr>
            </a:pPr>
            <a:r>
              <a:t>RGB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三原色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红/绿/蓝。等比例=白光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混合规律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红+绿=黄;红+蓝=品红;绿+蓝=青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应用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电视/显示器用RGB像素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物体颜色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透明体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颜色由透过的色光决定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不透明体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颜色由反射的色光决定。绿叶反射绿光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光速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真空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3x10^8m/s约30万km/s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其他介质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水中2.25x10^8;玻璃中2x10^8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