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1.4 人耳听不到的声音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0" y="2286000"/>
            <a:ext cx="6400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人耳20-20000Hz,低于20Hz次声波,高于20000Hz超声波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2286000"/>
            <a:ext cx="45720" cy="1828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听觉范围对比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人耳vs动物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人20-20000Hz;狗15-50000Hz;蝙蝠1000-120000Hz;海豚150-150000Hz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思考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地震前动物异常→感知次声波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超声波的应用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蝙蝠定位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发出超声波→遇物反射→判断位置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声呐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向水中发超声波→测海底深度/鱼群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B超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超声波穿透人体→不同组织反射不同→成像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次声波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来源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地震/海啸/火山/台风/核爆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危害与利用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与人体共振→损伤;可用于灾害预警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知识小结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超声波&gt;20000Hz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方向性好,穿透力强;蝙蝠/声呐/B超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次声波&lt;20Hz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传播远不易衰减;灾害预警监测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练习(6题)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10058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人耳20-20000Hz;蝙蝠超声波定位;B超是超声波;声呐超声波;地震次声波;大象次声波交流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36576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