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1.3 噪声及其控制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乐音vs噪声,说说你的感受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噪声的定义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两个角度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物理学角度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无规律振动发出的声音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环保角度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妨碍正常休息学习工作的声音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噪声等级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分贝dB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等级表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0dB听觉下限,50dB影响睡眠,70dB干扰谈话,90dB损伤听力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危害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心理烦躁,生理耳聋,物理震碎玻璃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控制噪声三途径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声源处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消声器、禁止鸣笛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传播途中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隔音墙、植树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人耳处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耳罩、耳塞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知识小结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核心概念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噪声定义+等级+危害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核心方法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声源处→传播途中→人耳处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练习(6题)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10058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噪声定义、90dB保护听力、消声器声源处、分贝单位、隔音板传播途中、音乐课不是噪声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36576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