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1.2 声音的特性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听听三种声音有什么不同? 引出音调/响度/音色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先动手一:音调</a:t>
            </a:r>
          </a:p>
          <a:p>
            <a:pPr>
              <a:defRPr sz="1300">
                <a:solidFill>
                  <a:srgbClr val="DDD5F0"/>
                </a:solidFill>
              </a:defRPr>
            </a:pPr>
            <a:r>
              <a:t>钢尺实验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钢尺实验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伸出短→振动快→音调高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结论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音调由频率决定,频率高→音调高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先动手二:响度</a:t>
            </a:r>
          </a:p>
          <a:p>
            <a:pPr>
              <a:defRPr sz="1300">
                <a:solidFill>
                  <a:srgbClr val="DDD5F0"/>
                </a:solidFill>
              </a:defRPr>
            </a:pPr>
            <a:r>
              <a:t>鼓面实验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鼓面实验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轻敲→振幅小→响度小;重敲→振幅大→响度大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结论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响度由振幅决定,距离越近响度越大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先动手三:音色</a:t>
            </a:r>
          </a:p>
          <a:p>
            <a:pPr>
              <a:defRPr sz="1300">
                <a:solidFill>
                  <a:srgbClr val="DDD5F0"/>
                </a:solidFill>
              </a:defRPr>
            </a:pPr>
            <a:r>
              <a:t>分辨乐器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听音辨器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二胡/小提琴/吉他/钢琴,音色各不相同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结论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音色由发声体材料和结构决定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2860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三大特性对比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音调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声音高低,由频率决定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3200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响度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声音强弱,由振幅决定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3200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音色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声音品质,由材料结构决定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0" y="1371600"/>
            <a:ext cx="45720" cy="32004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练习(6题)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100584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女高音男低音→音调;引吭高歌低声细语→响度;分辨乐器→音色;纸片划木梳→音调;灌水瓶→音调;大小音叉→音调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365760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